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99"/>
  </p:normalViewPr>
  <p:slideViewPr>
    <p:cSldViewPr snapToGrid="0" snapToObjects="1">
      <p:cViewPr>
        <p:scale>
          <a:sx n="102" d="100"/>
          <a:sy n="102" d="100"/>
        </p:scale>
        <p:origin x="95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92F994-A58A-BF47-A537-7A3A3A250598}" type="datetimeFigureOut">
              <a:rPr lang="en-US" smtClean="0"/>
              <a:t>1/5/18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49AF63-DBAA-CC4D-AB21-8E211A7C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45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106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55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692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285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594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959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77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548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470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27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DDCD2-23A7-1444-83C8-16DB0D1F1F81}" type="datetimeFigureOut">
              <a:rPr lang="en-US" smtClean="0"/>
              <a:t>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A73C1-983F-8744-A932-82F9BAE3F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750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705"/>
            <a:ext cx="5339255" cy="37299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"/>
          <a:stretch/>
        </p:blipFill>
        <p:spPr>
          <a:xfrm>
            <a:off x="1926133" y="1859958"/>
            <a:ext cx="5789782" cy="40153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243" y="2543219"/>
            <a:ext cx="6135757" cy="4314782"/>
          </a:xfrm>
          <a:prstGeom prst="rect">
            <a:avLst/>
          </a:prstGeom>
        </p:spPr>
      </p:pic>
      <p:cxnSp>
        <p:nvCxnSpPr>
          <p:cNvPr id="13" name="Curved Connector 12"/>
          <p:cNvCxnSpPr/>
          <p:nvPr/>
        </p:nvCxnSpPr>
        <p:spPr>
          <a:xfrm rot="10800000" flipV="1">
            <a:off x="4465985" y="781878"/>
            <a:ext cx="2040832" cy="459796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248073" y="303889"/>
            <a:ext cx="1467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LANDING 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4442818"/>
            <a:ext cx="1467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PROFILE 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cxnSp>
        <p:nvCxnSpPr>
          <p:cNvPr id="18" name="Curved Connector 17"/>
          <p:cNvCxnSpPr/>
          <p:nvPr/>
        </p:nvCxnSpPr>
        <p:spPr>
          <a:xfrm flipV="1">
            <a:off x="1146998" y="3718239"/>
            <a:ext cx="1205948" cy="1145440"/>
          </a:xfrm>
          <a:prstGeom prst="curvedConnector3">
            <a:avLst>
              <a:gd name="adj1" fmla="val 50000"/>
            </a:avLst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/>
          <p:nvPr/>
        </p:nvCxnSpPr>
        <p:spPr>
          <a:xfrm rot="5400000">
            <a:off x="8156717" y="2935358"/>
            <a:ext cx="2544413" cy="1523999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9428923" y="1776299"/>
            <a:ext cx="20596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USERS INDEX </a:t>
            </a:r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470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044" y="0"/>
            <a:ext cx="7752211" cy="48451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587" y="2173184"/>
            <a:ext cx="7495706" cy="4684816"/>
          </a:xfrm>
          <a:prstGeom prst="rect">
            <a:avLst/>
          </a:prstGeom>
        </p:spPr>
      </p:pic>
      <p:cxnSp>
        <p:nvCxnSpPr>
          <p:cNvPr id="6" name="Curved Connector 5"/>
          <p:cNvCxnSpPr/>
          <p:nvPr/>
        </p:nvCxnSpPr>
        <p:spPr>
          <a:xfrm rot="10800000" flipV="1">
            <a:off x="6684580" y="741745"/>
            <a:ext cx="1388279" cy="382861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643025" y="5143680"/>
            <a:ext cx="1467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REGISTER 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cxnSp>
        <p:nvCxnSpPr>
          <p:cNvPr id="9" name="Curved Connector 8"/>
          <p:cNvCxnSpPr/>
          <p:nvPr/>
        </p:nvCxnSpPr>
        <p:spPr>
          <a:xfrm flipV="1">
            <a:off x="4031305" y="4845132"/>
            <a:ext cx="1675812" cy="652491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966514" y="416157"/>
            <a:ext cx="1467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LANDING 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712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6831"/>
            <a:ext cx="7441870" cy="46511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291" y="0"/>
            <a:ext cx="7647709" cy="477981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28900" y="1629750"/>
            <a:ext cx="1591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INDEX 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cxnSp>
        <p:nvCxnSpPr>
          <p:cNvPr id="7" name="Curved Connector 6"/>
          <p:cNvCxnSpPr/>
          <p:nvPr/>
        </p:nvCxnSpPr>
        <p:spPr>
          <a:xfrm flipV="1">
            <a:off x="4020795" y="1200397"/>
            <a:ext cx="1675812" cy="652491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72197" y="5618854"/>
            <a:ext cx="1591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SHOW </a:t>
            </a:r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cxnSp>
        <p:nvCxnSpPr>
          <p:cNvPr id="9" name="Curved Connector 8"/>
          <p:cNvCxnSpPr/>
          <p:nvPr/>
        </p:nvCxnSpPr>
        <p:spPr>
          <a:xfrm rot="10800000">
            <a:off x="5517931" y="5497415"/>
            <a:ext cx="2054266" cy="321494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695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984237" y="6197573"/>
            <a:ext cx="1591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SHOW 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cxnSp>
        <p:nvCxnSpPr>
          <p:cNvPr id="7" name="Curved Connector 6"/>
          <p:cNvCxnSpPr/>
          <p:nvPr/>
        </p:nvCxnSpPr>
        <p:spPr>
          <a:xfrm flipV="1">
            <a:off x="4576132" y="5768220"/>
            <a:ext cx="1675812" cy="652491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82112"/>
            <a:ext cx="5630350" cy="35483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76" y="1830980"/>
            <a:ext cx="6050125" cy="37837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944" y="3060312"/>
            <a:ext cx="5874269" cy="369911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863971" y="2469012"/>
            <a:ext cx="1591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INDEX 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cxnSp>
        <p:nvCxnSpPr>
          <p:cNvPr id="9" name="Curved Connector 8"/>
          <p:cNvCxnSpPr>
            <a:stCxn id="8" idx="1"/>
          </p:cNvCxnSpPr>
          <p:nvPr/>
        </p:nvCxnSpPr>
        <p:spPr>
          <a:xfrm rot="10800000">
            <a:off x="8582055" y="2268957"/>
            <a:ext cx="1281917" cy="400110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310255" y="761901"/>
            <a:ext cx="1591895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LANDING 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cxnSp>
        <p:nvCxnSpPr>
          <p:cNvPr id="12" name="Curved Connector 11"/>
          <p:cNvCxnSpPr/>
          <p:nvPr/>
        </p:nvCxnSpPr>
        <p:spPr>
          <a:xfrm rot="10800000">
            <a:off x="5606233" y="683301"/>
            <a:ext cx="994867" cy="521549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1811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00548" y="4505104"/>
            <a:ext cx="26087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TEAM PLANNING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cxnSp>
        <p:nvCxnSpPr>
          <p:cNvPr id="7" name="Curved Connector 6"/>
          <p:cNvCxnSpPr/>
          <p:nvPr/>
        </p:nvCxnSpPr>
        <p:spPr>
          <a:xfrm flipV="1">
            <a:off x="3069040" y="-2380823"/>
            <a:ext cx="1675812" cy="652491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772139" y="-1809315"/>
            <a:ext cx="1591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INDEX 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cxnSp>
        <p:nvCxnSpPr>
          <p:cNvPr id="9" name="Curved Connector 8"/>
          <p:cNvCxnSpPr>
            <a:stCxn id="8" idx="1"/>
          </p:cNvCxnSpPr>
          <p:nvPr/>
        </p:nvCxnSpPr>
        <p:spPr>
          <a:xfrm rot="10800000">
            <a:off x="5490223" y="-2009370"/>
            <a:ext cx="1281917" cy="400110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18423" y="-3516426"/>
            <a:ext cx="1591895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LANDING PAGE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cxnSp>
        <p:nvCxnSpPr>
          <p:cNvPr id="12" name="Curved Connector 11"/>
          <p:cNvCxnSpPr/>
          <p:nvPr/>
        </p:nvCxnSpPr>
        <p:spPr>
          <a:xfrm rot="10800000">
            <a:off x="2514401" y="-3595026"/>
            <a:ext cx="994867" cy="521549"/>
          </a:xfrm>
          <a:prstGeom prst="curvedConnector3">
            <a:avLst/>
          </a:prstGeom>
          <a:ln w="57150">
            <a:solidFill>
              <a:srgbClr val="FF0000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956" y="0"/>
            <a:ext cx="5744705" cy="430852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693150" y="670453"/>
            <a:ext cx="5501898" cy="41609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6164" y="3456122"/>
            <a:ext cx="4535836" cy="340187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418579" y="1943606"/>
            <a:ext cx="21505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  <a:latin typeface="Trebuchet MS" charset="0"/>
                <a:ea typeface="Trebuchet MS" charset="0"/>
                <a:cs typeface="Trebuchet MS" charset="0"/>
              </a:rPr>
              <a:t>INITIAL SKETCHES</a:t>
            </a:r>
            <a:endParaRPr lang="en-US" sz="2000" b="1" dirty="0">
              <a:solidFill>
                <a:srgbClr val="FF0000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9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3511</TotalTime>
  <Words>29</Words>
  <Application>Microsoft Macintosh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Trebuchet MS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Wilson Espina</dc:creator>
  <cp:lastModifiedBy>Wilson Espina</cp:lastModifiedBy>
  <cp:revision>15</cp:revision>
  <dcterms:created xsi:type="dcterms:W3CDTF">2017-12-21T11:37:50Z</dcterms:created>
  <dcterms:modified xsi:type="dcterms:W3CDTF">2018-01-05T16:32:07Z</dcterms:modified>
</cp:coreProperties>
</file>

<file path=docProps/thumbnail.jpeg>
</file>